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sldIdLst>
    <p:sldId id="256" r:id="rId5"/>
    <p:sldId id="264" r:id="rId6"/>
    <p:sldId id="265" r:id="rId7"/>
    <p:sldId id="277" r:id="rId8"/>
    <p:sldId id="271" r:id="rId9"/>
    <p:sldId id="272" r:id="rId10"/>
    <p:sldId id="276" r:id="rId11"/>
    <p:sldId id="275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16F15E-0D5D-4876-B4AE-717E30D9FDDF}" v="1031" dt="2023-01-08T20:06:50.965"/>
    <p1510:client id="{956BFF0F-6457-49AC-8E41-949CDE5052E3}" v="357" dt="2023-01-08T19:44:13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9F98C-21AD-4678-B2FC-35A0E58AB7C9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42EAE-A597-4261-B174-532FC26162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baseline="0" dirty="0"/>
            <a:t>Login and Registration:</a:t>
          </a:r>
        </a:p>
      </dgm:t>
    </dgm:pt>
    <dgm:pt modelId="{18BC9437-9912-417E-89B6-AA8A3D062A52}" type="parTrans" cxnId="{0B860FF6-0663-41BB-8660-745737AB6CE6}">
      <dgm:prSet/>
      <dgm:spPr/>
      <dgm:t>
        <a:bodyPr/>
        <a:lstStyle/>
        <a:p>
          <a:endParaRPr lang="en-US"/>
        </a:p>
      </dgm:t>
    </dgm:pt>
    <dgm:pt modelId="{A56D1839-EA2D-4D52-9D22-BA7F7C568604}" type="sibTrans" cxnId="{0B860FF6-0663-41BB-8660-745737AB6CE6}">
      <dgm:prSet/>
      <dgm:spPr/>
      <dgm:t>
        <a:bodyPr/>
        <a:lstStyle/>
        <a:p>
          <a:endParaRPr lang="en-US"/>
        </a:p>
      </dgm:t>
    </dgm:pt>
    <dgm:pt modelId="{95618FFA-ADA8-4417-A504-54A5F88B1C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baseline="0" dirty="0"/>
            <a:t>Appointments:</a:t>
          </a:r>
          <a:endParaRPr lang="en-US" dirty="0"/>
        </a:p>
      </dgm:t>
    </dgm:pt>
    <dgm:pt modelId="{B7A8B699-1A1A-4F85-B82F-3FF401DF16F5}" type="parTrans" cxnId="{7A2CA5CF-3F2A-43F4-B5F2-A3393AB45FD5}">
      <dgm:prSet/>
      <dgm:spPr/>
      <dgm:t>
        <a:bodyPr/>
        <a:lstStyle/>
        <a:p>
          <a:endParaRPr lang="en-US"/>
        </a:p>
      </dgm:t>
    </dgm:pt>
    <dgm:pt modelId="{E901203F-31F2-438A-B9CB-0ADEA7389D99}" type="sibTrans" cxnId="{7A2CA5CF-3F2A-43F4-B5F2-A3393AB45FD5}">
      <dgm:prSet/>
      <dgm:spPr/>
      <dgm:t>
        <a:bodyPr/>
        <a:lstStyle/>
        <a:p>
          <a:endParaRPr lang="en-US"/>
        </a:p>
      </dgm:t>
    </dgm:pt>
    <dgm:pt modelId="{E6E76C04-B503-4621-B6DE-B5AD342A9F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 dirty="0"/>
            <a:t>Manager: Adding new, editing, deleting for every client</a:t>
          </a:r>
          <a:endParaRPr lang="en-US" dirty="0"/>
        </a:p>
      </dgm:t>
    </dgm:pt>
    <dgm:pt modelId="{18F94396-7ADF-4F5E-AF37-62233379DE37}" type="parTrans" cxnId="{749649CF-2CBE-44F4-867E-8B6AC96E9783}">
      <dgm:prSet/>
      <dgm:spPr/>
      <dgm:t>
        <a:bodyPr/>
        <a:lstStyle/>
        <a:p>
          <a:endParaRPr lang="en-US"/>
        </a:p>
      </dgm:t>
    </dgm:pt>
    <dgm:pt modelId="{080EF5A8-543C-4709-AAB6-6150DCB9255F}" type="sibTrans" cxnId="{749649CF-2CBE-44F4-867E-8B6AC96E9783}">
      <dgm:prSet/>
      <dgm:spPr/>
      <dgm:t>
        <a:bodyPr/>
        <a:lstStyle/>
        <a:p>
          <a:endParaRPr lang="en-US"/>
        </a:p>
      </dgm:t>
    </dgm:pt>
    <dgm:pt modelId="{669C22DC-053E-478E-9B2C-4F15FC0875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 dirty="0"/>
            <a:t>Client: Adding new, editing, deleting for the current client only</a:t>
          </a:r>
          <a:endParaRPr lang="en-US" dirty="0"/>
        </a:p>
      </dgm:t>
    </dgm:pt>
    <dgm:pt modelId="{3386E429-BDCB-4D3F-8862-24F2DC279FFF}" type="parTrans" cxnId="{166213E0-5099-478E-80A2-E2F7466686A3}">
      <dgm:prSet/>
      <dgm:spPr/>
      <dgm:t>
        <a:bodyPr/>
        <a:lstStyle/>
        <a:p>
          <a:endParaRPr lang="en-US"/>
        </a:p>
      </dgm:t>
    </dgm:pt>
    <dgm:pt modelId="{71DF464C-8B52-4148-BDA2-80D71F137959}" type="sibTrans" cxnId="{166213E0-5099-478E-80A2-E2F7466686A3}">
      <dgm:prSet/>
      <dgm:spPr/>
      <dgm:t>
        <a:bodyPr/>
        <a:lstStyle/>
        <a:p>
          <a:endParaRPr lang="en-US"/>
        </a:p>
      </dgm:t>
    </dgm:pt>
    <dgm:pt modelId="{C683C1A8-2305-4F99-B3AE-2A2DBC4CAB5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baseline="0"/>
            <a:t>Products:</a:t>
          </a:r>
          <a:endParaRPr lang="en-US"/>
        </a:p>
      </dgm:t>
    </dgm:pt>
    <dgm:pt modelId="{F320286B-72F4-4524-9C65-4777ED718BC2}" type="parTrans" cxnId="{6041F29D-19BB-49B2-81B4-4D68795540CB}">
      <dgm:prSet/>
      <dgm:spPr/>
      <dgm:t>
        <a:bodyPr/>
        <a:lstStyle/>
        <a:p>
          <a:endParaRPr lang="en-US"/>
        </a:p>
      </dgm:t>
    </dgm:pt>
    <dgm:pt modelId="{D4C2717B-E047-4076-BC9F-D98C5BA54BEA}" type="sibTrans" cxnId="{6041F29D-19BB-49B2-81B4-4D68795540CB}">
      <dgm:prSet/>
      <dgm:spPr/>
      <dgm:t>
        <a:bodyPr/>
        <a:lstStyle/>
        <a:p>
          <a:endParaRPr lang="en-US"/>
        </a:p>
      </dgm:t>
    </dgm:pt>
    <dgm:pt modelId="{67F7A674-815A-49CB-AB68-DDF4B9AAC2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Manager: Adding new, editing, deleting products from catalogue</a:t>
          </a:r>
          <a:endParaRPr lang="en-US"/>
        </a:p>
      </dgm:t>
    </dgm:pt>
    <dgm:pt modelId="{515B6360-E6EA-433A-9512-76153C4CDEA4}" type="parTrans" cxnId="{0493FD94-D2A0-4186-AA1A-4A18AE5AA4DB}">
      <dgm:prSet/>
      <dgm:spPr/>
      <dgm:t>
        <a:bodyPr/>
        <a:lstStyle/>
        <a:p>
          <a:endParaRPr lang="en-US"/>
        </a:p>
      </dgm:t>
    </dgm:pt>
    <dgm:pt modelId="{AD524DF9-E195-43B2-B91E-FC20F439A11E}" type="sibTrans" cxnId="{0493FD94-D2A0-4186-AA1A-4A18AE5AA4DB}">
      <dgm:prSet/>
      <dgm:spPr/>
      <dgm:t>
        <a:bodyPr/>
        <a:lstStyle/>
        <a:p>
          <a:endParaRPr lang="en-US"/>
        </a:p>
      </dgm:t>
    </dgm:pt>
    <dgm:pt modelId="{409CAC68-9803-4D98-BC7F-749986194A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baseline="0"/>
            <a:t>Client: Adding new, editing, deleting to and from the cart of the current client (cart unavailable to manager)</a:t>
          </a:r>
          <a:endParaRPr lang="en-US"/>
        </a:p>
      </dgm:t>
    </dgm:pt>
    <dgm:pt modelId="{E3FC1C2D-3300-41D2-81A4-CB9263E6AB31}" type="parTrans" cxnId="{F0DF75C1-D307-4927-ADB8-9E103EF6DD22}">
      <dgm:prSet/>
      <dgm:spPr/>
      <dgm:t>
        <a:bodyPr/>
        <a:lstStyle/>
        <a:p>
          <a:endParaRPr lang="en-US"/>
        </a:p>
      </dgm:t>
    </dgm:pt>
    <dgm:pt modelId="{B13A6FB0-51F2-4039-B05E-EC1973FF1FAE}" type="sibTrans" cxnId="{F0DF75C1-D307-4927-ADB8-9E103EF6DD22}">
      <dgm:prSet/>
      <dgm:spPr/>
      <dgm:t>
        <a:bodyPr/>
        <a:lstStyle/>
        <a:p>
          <a:endParaRPr lang="en-US"/>
        </a:p>
      </dgm:t>
    </dgm:pt>
    <dgm:pt modelId="{9924C944-EC09-436D-A8DB-F7C7652FD7FD}" type="pres">
      <dgm:prSet presAssocID="{AF69F98C-21AD-4678-B2FC-35A0E58AB7C9}" presName="root" presStyleCnt="0">
        <dgm:presLayoutVars>
          <dgm:dir/>
          <dgm:resizeHandles val="exact"/>
        </dgm:presLayoutVars>
      </dgm:prSet>
      <dgm:spPr/>
    </dgm:pt>
    <dgm:pt modelId="{ED99C5A3-E2B8-4860-A4E3-CDFA80D013D5}" type="pres">
      <dgm:prSet presAssocID="{B3542EAE-A597-4261-B174-532FC261624B}" presName="compNode" presStyleCnt="0"/>
      <dgm:spPr/>
    </dgm:pt>
    <dgm:pt modelId="{AC821AE9-4B36-460B-97C3-5C5D934CA242}" type="pres">
      <dgm:prSet presAssocID="{B3542EAE-A597-4261-B174-532FC26162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6D45509-7665-4470-9CE5-1A7384EC5DC4}" type="pres">
      <dgm:prSet presAssocID="{B3542EAE-A597-4261-B174-532FC261624B}" presName="iconSpace" presStyleCnt="0"/>
      <dgm:spPr/>
    </dgm:pt>
    <dgm:pt modelId="{72BACC0A-20B4-4C52-B2CA-F6326DD645D4}" type="pres">
      <dgm:prSet presAssocID="{B3542EAE-A597-4261-B174-532FC261624B}" presName="parTx" presStyleLbl="revTx" presStyleIdx="0" presStyleCnt="6">
        <dgm:presLayoutVars>
          <dgm:chMax val="0"/>
          <dgm:chPref val="0"/>
        </dgm:presLayoutVars>
      </dgm:prSet>
      <dgm:spPr/>
    </dgm:pt>
    <dgm:pt modelId="{D5506C43-54EA-4491-B42F-42AC499030C8}" type="pres">
      <dgm:prSet presAssocID="{B3542EAE-A597-4261-B174-532FC261624B}" presName="txSpace" presStyleCnt="0"/>
      <dgm:spPr/>
    </dgm:pt>
    <dgm:pt modelId="{2BE0807B-E270-4E09-A787-E5720D78D8A5}" type="pres">
      <dgm:prSet presAssocID="{B3542EAE-A597-4261-B174-532FC261624B}" presName="desTx" presStyleLbl="revTx" presStyleIdx="1" presStyleCnt="6">
        <dgm:presLayoutVars/>
      </dgm:prSet>
      <dgm:spPr/>
    </dgm:pt>
    <dgm:pt modelId="{AAACFE9D-B320-4946-90DE-0EF1E92A9912}" type="pres">
      <dgm:prSet presAssocID="{A56D1839-EA2D-4D52-9D22-BA7F7C568604}" presName="sibTrans" presStyleCnt="0"/>
      <dgm:spPr/>
    </dgm:pt>
    <dgm:pt modelId="{2039BDC8-5228-4CD4-9B3D-4F6967180E45}" type="pres">
      <dgm:prSet presAssocID="{95618FFA-ADA8-4417-A504-54A5F88B1CD8}" presName="compNode" presStyleCnt="0"/>
      <dgm:spPr/>
    </dgm:pt>
    <dgm:pt modelId="{68C3C627-1946-49A2-A8A6-CB305C4DDC45}" type="pres">
      <dgm:prSet presAssocID="{95618FFA-ADA8-4417-A504-54A5F88B1C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Monthly calendar with solid fill"/>
        </a:ext>
      </dgm:extLst>
    </dgm:pt>
    <dgm:pt modelId="{BEE7D061-9F52-43BC-A00B-D1E50263F21B}" type="pres">
      <dgm:prSet presAssocID="{95618FFA-ADA8-4417-A504-54A5F88B1CD8}" presName="iconSpace" presStyleCnt="0"/>
      <dgm:spPr/>
    </dgm:pt>
    <dgm:pt modelId="{8C876626-066C-476F-9C1A-B95B197BEFE0}" type="pres">
      <dgm:prSet presAssocID="{95618FFA-ADA8-4417-A504-54A5F88B1CD8}" presName="parTx" presStyleLbl="revTx" presStyleIdx="2" presStyleCnt="6">
        <dgm:presLayoutVars>
          <dgm:chMax val="0"/>
          <dgm:chPref val="0"/>
        </dgm:presLayoutVars>
      </dgm:prSet>
      <dgm:spPr/>
    </dgm:pt>
    <dgm:pt modelId="{33C2076A-CA99-4337-9932-8585F23A2903}" type="pres">
      <dgm:prSet presAssocID="{95618FFA-ADA8-4417-A504-54A5F88B1CD8}" presName="txSpace" presStyleCnt="0"/>
      <dgm:spPr/>
    </dgm:pt>
    <dgm:pt modelId="{486882F7-2D0E-4B00-A471-85D2F0B139B6}" type="pres">
      <dgm:prSet presAssocID="{95618FFA-ADA8-4417-A504-54A5F88B1CD8}" presName="desTx" presStyleLbl="revTx" presStyleIdx="3" presStyleCnt="6" custScaleX="108356" custScaleY="169568" custLinFactNeighborX="3556" custLinFactNeighborY="28987">
        <dgm:presLayoutVars/>
      </dgm:prSet>
      <dgm:spPr/>
    </dgm:pt>
    <dgm:pt modelId="{36895152-1373-4BFF-8AC9-FFD31688221C}" type="pres">
      <dgm:prSet presAssocID="{E901203F-31F2-438A-B9CB-0ADEA7389D99}" presName="sibTrans" presStyleCnt="0"/>
      <dgm:spPr/>
    </dgm:pt>
    <dgm:pt modelId="{C5D453DE-765C-467A-97B8-4A9C3E559985}" type="pres">
      <dgm:prSet presAssocID="{C683C1A8-2305-4F99-B3AE-2A2DBC4CAB5F}" presName="compNode" presStyleCnt="0"/>
      <dgm:spPr/>
    </dgm:pt>
    <dgm:pt modelId="{68700C7E-8114-402A-8A12-3387716FCB9D}" type="pres">
      <dgm:prSet presAssocID="{C683C1A8-2305-4F99-B3AE-2A2DBC4CAB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Shopping cart outline"/>
        </a:ext>
      </dgm:extLst>
    </dgm:pt>
    <dgm:pt modelId="{5C101C00-9CA6-428B-89C2-486422720F7A}" type="pres">
      <dgm:prSet presAssocID="{C683C1A8-2305-4F99-B3AE-2A2DBC4CAB5F}" presName="iconSpace" presStyleCnt="0"/>
      <dgm:spPr/>
    </dgm:pt>
    <dgm:pt modelId="{43892245-7F9F-4654-887E-43F657914E03}" type="pres">
      <dgm:prSet presAssocID="{C683C1A8-2305-4F99-B3AE-2A2DBC4CAB5F}" presName="parTx" presStyleLbl="revTx" presStyleIdx="4" presStyleCnt="6">
        <dgm:presLayoutVars>
          <dgm:chMax val="0"/>
          <dgm:chPref val="0"/>
        </dgm:presLayoutVars>
      </dgm:prSet>
      <dgm:spPr/>
    </dgm:pt>
    <dgm:pt modelId="{208E0A2E-201E-41FD-B598-60B8B80C9DA2}" type="pres">
      <dgm:prSet presAssocID="{C683C1A8-2305-4F99-B3AE-2A2DBC4CAB5F}" presName="txSpace" presStyleCnt="0"/>
      <dgm:spPr/>
    </dgm:pt>
    <dgm:pt modelId="{D1A2273E-198C-4B67-8CA7-20EBD34C47D2}" type="pres">
      <dgm:prSet presAssocID="{C683C1A8-2305-4F99-B3AE-2A2DBC4CAB5F}" presName="desTx" presStyleLbl="revTx" presStyleIdx="5" presStyleCnt="6">
        <dgm:presLayoutVars/>
      </dgm:prSet>
      <dgm:spPr/>
    </dgm:pt>
  </dgm:ptLst>
  <dgm:cxnLst>
    <dgm:cxn modelId="{09523B07-9639-4AFD-BE47-9EA804752EEF}" type="presOf" srcId="{C683C1A8-2305-4F99-B3AE-2A2DBC4CAB5F}" destId="{43892245-7F9F-4654-887E-43F657914E03}" srcOrd="0" destOrd="0" presId="urn:microsoft.com/office/officeart/2018/2/layout/IconLabelDescriptionList"/>
    <dgm:cxn modelId="{93D65927-8CD7-4C48-9FC7-D570CF71A81A}" type="presOf" srcId="{67F7A674-815A-49CB-AB68-DDF4B9AAC2F0}" destId="{D1A2273E-198C-4B67-8CA7-20EBD34C47D2}" srcOrd="0" destOrd="0" presId="urn:microsoft.com/office/officeart/2018/2/layout/IconLabelDescriptionList"/>
    <dgm:cxn modelId="{BD33D354-F8B8-465B-B2E0-FE8C6B7CFDAF}" type="presOf" srcId="{669C22DC-053E-478E-9B2C-4F15FC0875D6}" destId="{486882F7-2D0E-4B00-A471-85D2F0B139B6}" srcOrd="0" destOrd="1" presId="urn:microsoft.com/office/officeart/2018/2/layout/IconLabelDescriptionList"/>
    <dgm:cxn modelId="{0493FD94-D2A0-4186-AA1A-4A18AE5AA4DB}" srcId="{C683C1A8-2305-4F99-B3AE-2A2DBC4CAB5F}" destId="{67F7A674-815A-49CB-AB68-DDF4B9AAC2F0}" srcOrd="0" destOrd="0" parTransId="{515B6360-E6EA-433A-9512-76153C4CDEA4}" sibTransId="{AD524DF9-E195-43B2-B91E-FC20F439A11E}"/>
    <dgm:cxn modelId="{6041F29D-19BB-49B2-81B4-4D68795540CB}" srcId="{AF69F98C-21AD-4678-B2FC-35A0E58AB7C9}" destId="{C683C1A8-2305-4F99-B3AE-2A2DBC4CAB5F}" srcOrd="2" destOrd="0" parTransId="{F320286B-72F4-4524-9C65-4777ED718BC2}" sibTransId="{D4C2717B-E047-4076-BC9F-D98C5BA54BEA}"/>
    <dgm:cxn modelId="{29EB70A4-C442-4D4A-91E3-AB60238F4F2E}" type="presOf" srcId="{95618FFA-ADA8-4417-A504-54A5F88B1CD8}" destId="{8C876626-066C-476F-9C1A-B95B197BEFE0}" srcOrd="0" destOrd="0" presId="urn:microsoft.com/office/officeart/2018/2/layout/IconLabelDescriptionList"/>
    <dgm:cxn modelId="{1A0A56BF-0DE2-4DEC-92CD-C0B9EF9A4794}" type="presOf" srcId="{B3542EAE-A597-4261-B174-532FC261624B}" destId="{72BACC0A-20B4-4C52-B2CA-F6326DD645D4}" srcOrd="0" destOrd="0" presId="urn:microsoft.com/office/officeart/2018/2/layout/IconLabelDescriptionList"/>
    <dgm:cxn modelId="{F0DF75C1-D307-4927-ADB8-9E103EF6DD22}" srcId="{C683C1A8-2305-4F99-B3AE-2A2DBC4CAB5F}" destId="{409CAC68-9803-4D98-BC7F-749986194AAD}" srcOrd="1" destOrd="0" parTransId="{E3FC1C2D-3300-41D2-81A4-CB9263E6AB31}" sibTransId="{B13A6FB0-51F2-4039-B05E-EC1973FF1FAE}"/>
    <dgm:cxn modelId="{9F6B4ACC-3724-4541-BAF5-0C6C6A3D6723}" type="presOf" srcId="{409CAC68-9803-4D98-BC7F-749986194AAD}" destId="{D1A2273E-198C-4B67-8CA7-20EBD34C47D2}" srcOrd="0" destOrd="1" presId="urn:microsoft.com/office/officeart/2018/2/layout/IconLabelDescriptionList"/>
    <dgm:cxn modelId="{AA7C51CC-3877-4FC2-B8D4-42EA66C5BD54}" type="presOf" srcId="{E6E76C04-B503-4621-B6DE-B5AD342A9FCF}" destId="{486882F7-2D0E-4B00-A471-85D2F0B139B6}" srcOrd="0" destOrd="0" presId="urn:microsoft.com/office/officeart/2018/2/layout/IconLabelDescriptionList"/>
    <dgm:cxn modelId="{749649CF-2CBE-44F4-867E-8B6AC96E9783}" srcId="{95618FFA-ADA8-4417-A504-54A5F88B1CD8}" destId="{E6E76C04-B503-4621-B6DE-B5AD342A9FCF}" srcOrd="0" destOrd="0" parTransId="{18F94396-7ADF-4F5E-AF37-62233379DE37}" sibTransId="{080EF5A8-543C-4709-AAB6-6150DCB9255F}"/>
    <dgm:cxn modelId="{7A2CA5CF-3F2A-43F4-B5F2-A3393AB45FD5}" srcId="{AF69F98C-21AD-4678-B2FC-35A0E58AB7C9}" destId="{95618FFA-ADA8-4417-A504-54A5F88B1CD8}" srcOrd="1" destOrd="0" parTransId="{B7A8B699-1A1A-4F85-B82F-3FF401DF16F5}" sibTransId="{E901203F-31F2-438A-B9CB-0ADEA7389D99}"/>
    <dgm:cxn modelId="{166213E0-5099-478E-80A2-E2F7466686A3}" srcId="{95618FFA-ADA8-4417-A504-54A5F88B1CD8}" destId="{669C22DC-053E-478E-9B2C-4F15FC0875D6}" srcOrd="1" destOrd="0" parTransId="{3386E429-BDCB-4D3F-8862-24F2DC279FFF}" sibTransId="{71DF464C-8B52-4148-BDA2-80D71F137959}"/>
    <dgm:cxn modelId="{0B860FF6-0663-41BB-8660-745737AB6CE6}" srcId="{AF69F98C-21AD-4678-B2FC-35A0E58AB7C9}" destId="{B3542EAE-A597-4261-B174-532FC261624B}" srcOrd="0" destOrd="0" parTransId="{18BC9437-9912-417E-89B6-AA8A3D062A52}" sibTransId="{A56D1839-EA2D-4D52-9D22-BA7F7C568604}"/>
    <dgm:cxn modelId="{C12533FE-4935-48CE-AD26-A9195B509419}" type="presOf" srcId="{AF69F98C-21AD-4678-B2FC-35A0E58AB7C9}" destId="{9924C944-EC09-436D-A8DB-F7C7652FD7FD}" srcOrd="0" destOrd="0" presId="urn:microsoft.com/office/officeart/2018/2/layout/IconLabelDescriptionList"/>
    <dgm:cxn modelId="{F7008563-0044-4D23-9095-5C956B08203B}" type="presParOf" srcId="{9924C944-EC09-436D-A8DB-F7C7652FD7FD}" destId="{ED99C5A3-E2B8-4860-A4E3-CDFA80D013D5}" srcOrd="0" destOrd="0" presId="urn:microsoft.com/office/officeart/2018/2/layout/IconLabelDescriptionList"/>
    <dgm:cxn modelId="{274A4BFF-5608-4F57-A9C6-A05998801B9C}" type="presParOf" srcId="{ED99C5A3-E2B8-4860-A4E3-CDFA80D013D5}" destId="{AC821AE9-4B36-460B-97C3-5C5D934CA242}" srcOrd="0" destOrd="0" presId="urn:microsoft.com/office/officeart/2018/2/layout/IconLabelDescriptionList"/>
    <dgm:cxn modelId="{4C2D38F2-EB84-44B3-8FF0-3A143D242534}" type="presParOf" srcId="{ED99C5A3-E2B8-4860-A4E3-CDFA80D013D5}" destId="{C6D45509-7665-4470-9CE5-1A7384EC5DC4}" srcOrd="1" destOrd="0" presId="urn:microsoft.com/office/officeart/2018/2/layout/IconLabelDescriptionList"/>
    <dgm:cxn modelId="{D79EE39A-7F8E-484E-B8B4-7B5448A45FF9}" type="presParOf" srcId="{ED99C5A3-E2B8-4860-A4E3-CDFA80D013D5}" destId="{72BACC0A-20B4-4C52-B2CA-F6326DD645D4}" srcOrd="2" destOrd="0" presId="urn:microsoft.com/office/officeart/2018/2/layout/IconLabelDescriptionList"/>
    <dgm:cxn modelId="{5CB1F7CB-724A-40B8-B370-71AE0C25BFBA}" type="presParOf" srcId="{ED99C5A3-E2B8-4860-A4E3-CDFA80D013D5}" destId="{D5506C43-54EA-4491-B42F-42AC499030C8}" srcOrd="3" destOrd="0" presId="urn:microsoft.com/office/officeart/2018/2/layout/IconLabelDescriptionList"/>
    <dgm:cxn modelId="{D03A75D3-CB0C-43ED-9C8B-2E7910FD8A2F}" type="presParOf" srcId="{ED99C5A3-E2B8-4860-A4E3-CDFA80D013D5}" destId="{2BE0807B-E270-4E09-A787-E5720D78D8A5}" srcOrd="4" destOrd="0" presId="urn:microsoft.com/office/officeart/2018/2/layout/IconLabelDescriptionList"/>
    <dgm:cxn modelId="{4E6F79D5-C33E-4FC7-8690-9997D2D40074}" type="presParOf" srcId="{9924C944-EC09-436D-A8DB-F7C7652FD7FD}" destId="{AAACFE9D-B320-4946-90DE-0EF1E92A9912}" srcOrd="1" destOrd="0" presId="urn:microsoft.com/office/officeart/2018/2/layout/IconLabelDescriptionList"/>
    <dgm:cxn modelId="{DAA6D15D-3F34-463D-AA7E-E2EEBD77FA76}" type="presParOf" srcId="{9924C944-EC09-436D-A8DB-F7C7652FD7FD}" destId="{2039BDC8-5228-4CD4-9B3D-4F6967180E45}" srcOrd="2" destOrd="0" presId="urn:microsoft.com/office/officeart/2018/2/layout/IconLabelDescriptionList"/>
    <dgm:cxn modelId="{7EE4EE12-F311-4772-B08F-CD9F9578E551}" type="presParOf" srcId="{2039BDC8-5228-4CD4-9B3D-4F6967180E45}" destId="{68C3C627-1946-49A2-A8A6-CB305C4DDC45}" srcOrd="0" destOrd="0" presId="urn:microsoft.com/office/officeart/2018/2/layout/IconLabelDescriptionList"/>
    <dgm:cxn modelId="{96D5B108-88DD-472A-A1D5-B21877D44E1D}" type="presParOf" srcId="{2039BDC8-5228-4CD4-9B3D-4F6967180E45}" destId="{BEE7D061-9F52-43BC-A00B-D1E50263F21B}" srcOrd="1" destOrd="0" presId="urn:microsoft.com/office/officeart/2018/2/layout/IconLabelDescriptionList"/>
    <dgm:cxn modelId="{D76BAC43-396D-47A2-ABFF-DF1106003476}" type="presParOf" srcId="{2039BDC8-5228-4CD4-9B3D-4F6967180E45}" destId="{8C876626-066C-476F-9C1A-B95B197BEFE0}" srcOrd="2" destOrd="0" presId="urn:microsoft.com/office/officeart/2018/2/layout/IconLabelDescriptionList"/>
    <dgm:cxn modelId="{FEBC216B-6888-4CBF-A966-746B2FFFCAA8}" type="presParOf" srcId="{2039BDC8-5228-4CD4-9B3D-4F6967180E45}" destId="{33C2076A-CA99-4337-9932-8585F23A2903}" srcOrd="3" destOrd="0" presId="urn:microsoft.com/office/officeart/2018/2/layout/IconLabelDescriptionList"/>
    <dgm:cxn modelId="{0BBC4B49-68E9-472B-AD7F-36B9FB50739F}" type="presParOf" srcId="{2039BDC8-5228-4CD4-9B3D-4F6967180E45}" destId="{486882F7-2D0E-4B00-A471-85D2F0B139B6}" srcOrd="4" destOrd="0" presId="urn:microsoft.com/office/officeart/2018/2/layout/IconLabelDescriptionList"/>
    <dgm:cxn modelId="{FE852CFE-8431-4199-855D-390399397F15}" type="presParOf" srcId="{9924C944-EC09-436D-A8DB-F7C7652FD7FD}" destId="{36895152-1373-4BFF-8AC9-FFD31688221C}" srcOrd="3" destOrd="0" presId="urn:microsoft.com/office/officeart/2018/2/layout/IconLabelDescriptionList"/>
    <dgm:cxn modelId="{53CF51CF-CE17-4865-A5F1-FF8B51A1920D}" type="presParOf" srcId="{9924C944-EC09-436D-A8DB-F7C7652FD7FD}" destId="{C5D453DE-765C-467A-97B8-4A9C3E559985}" srcOrd="4" destOrd="0" presId="urn:microsoft.com/office/officeart/2018/2/layout/IconLabelDescriptionList"/>
    <dgm:cxn modelId="{7958AD7C-90F8-4437-9F4C-3C6C2390A8A8}" type="presParOf" srcId="{C5D453DE-765C-467A-97B8-4A9C3E559985}" destId="{68700C7E-8114-402A-8A12-3387716FCB9D}" srcOrd="0" destOrd="0" presId="urn:microsoft.com/office/officeart/2018/2/layout/IconLabelDescriptionList"/>
    <dgm:cxn modelId="{40FAD443-68A5-4C2D-A9F2-D644B9206644}" type="presParOf" srcId="{C5D453DE-765C-467A-97B8-4A9C3E559985}" destId="{5C101C00-9CA6-428B-89C2-486422720F7A}" srcOrd="1" destOrd="0" presId="urn:microsoft.com/office/officeart/2018/2/layout/IconLabelDescriptionList"/>
    <dgm:cxn modelId="{EA9EAEFD-0C0A-4017-B4A5-ED27D5C6E27E}" type="presParOf" srcId="{C5D453DE-765C-467A-97B8-4A9C3E559985}" destId="{43892245-7F9F-4654-887E-43F657914E03}" srcOrd="2" destOrd="0" presId="urn:microsoft.com/office/officeart/2018/2/layout/IconLabelDescriptionList"/>
    <dgm:cxn modelId="{82414FAB-3AFA-4A33-9480-FB9DCB969834}" type="presParOf" srcId="{C5D453DE-765C-467A-97B8-4A9C3E559985}" destId="{208E0A2E-201E-41FD-B598-60B8B80C9DA2}" srcOrd="3" destOrd="0" presId="urn:microsoft.com/office/officeart/2018/2/layout/IconLabelDescriptionList"/>
    <dgm:cxn modelId="{DF06A30F-9470-4EF2-BA8A-8CD4D57BD25A}" type="presParOf" srcId="{C5D453DE-765C-467A-97B8-4A9C3E559985}" destId="{D1A2273E-198C-4B67-8CA7-20EBD34C47D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D21984-C19D-4E40-91A8-02EBDF5E0D4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1B693B-729F-457C-A74C-F59B2A9B15CA}">
      <dgm:prSet/>
      <dgm:spPr/>
      <dgm:t>
        <a:bodyPr/>
        <a:lstStyle/>
        <a:p>
          <a:pPr>
            <a:defRPr b="1"/>
          </a:pPr>
          <a:r>
            <a:rPr lang="en-US" b="1" baseline="0"/>
            <a:t>Clients:</a:t>
          </a:r>
          <a:endParaRPr lang="en-US"/>
        </a:p>
      </dgm:t>
    </dgm:pt>
    <dgm:pt modelId="{D8AEA310-D05B-43E1-9E27-A8CA5F594FEE}" type="parTrans" cxnId="{4FC7623D-3FC7-4D95-9A9E-D19E4CAC5B25}">
      <dgm:prSet/>
      <dgm:spPr/>
      <dgm:t>
        <a:bodyPr/>
        <a:lstStyle/>
        <a:p>
          <a:endParaRPr lang="en-US"/>
        </a:p>
      </dgm:t>
    </dgm:pt>
    <dgm:pt modelId="{257A758F-85FD-4C71-A53D-6B8385901945}" type="sibTrans" cxnId="{4FC7623D-3FC7-4D95-9A9E-D19E4CAC5B25}">
      <dgm:prSet/>
      <dgm:spPr/>
      <dgm:t>
        <a:bodyPr/>
        <a:lstStyle/>
        <a:p>
          <a:endParaRPr lang="en-US"/>
        </a:p>
      </dgm:t>
    </dgm:pt>
    <dgm:pt modelId="{B30E15D0-46D5-4E9B-9FAD-5D2697AE6FA0}">
      <dgm:prSet/>
      <dgm:spPr/>
      <dgm:t>
        <a:bodyPr/>
        <a:lstStyle/>
        <a:p>
          <a:r>
            <a:rPr lang="en-US" b="1" baseline="0"/>
            <a:t>Manager: Adding new, editing, deleting</a:t>
          </a:r>
          <a:endParaRPr lang="en-US"/>
        </a:p>
      </dgm:t>
    </dgm:pt>
    <dgm:pt modelId="{DE8A8136-04AC-4334-8CDF-6570EEA94D45}" type="parTrans" cxnId="{5576F974-9487-47BA-B16B-0B73740CE1AC}">
      <dgm:prSet/>
      <dgm:spPr/>
      <dgm:t>
        <a:bodyPr/>
        <a:lstStyle/>
        <a:p>
          <a:endParaRPr lang="en-US"/>
        </a:p>
      </dgm:t>
    </dgm:pt>
    <dgm:pt modelId="{8BAD5776-BB36-478C-8EC4-74B3FFC904DB}" type="sibTrans" cxnId="{5576F974-9487-47BA-B16B-0B73740CE1AC}">
      <dgm:prSet/>
      <dgm:spPr/>
      <dgm:t>
        <a:bodyPr/>
        <a:lstStyle/>
        <a:p>
          <a:endParaRPr lang="en-US"/>
        </a:p>
      </dgm:t>
    </dgm:pt>
    <dgm:pt modelId="{3E61C204-17F7-49CE-AC57-9CEBB8920101}">
      <dgm:prSet/>
      <dgm:spPr/>
      <dgm:t>
        <a:bodyPr/>
        <a:lstStyle/>
        <a:p>
          <a:pPr>
            <a:defRPr b="1"/>
          </a:pPr>
          <a:r>
            <a:rPr lang="en-US" b="1" baseline="0"/>
            <a:t>History and Analytics:</a:t>
          </a:r>
          <a:endParaRPr lang="en-US"/>
        </a:p>
      </dgm:t>
    </dgm:pt>
    <dgm:pt modelId="{BEE393E6-1B86-4EA1-9813-D17603B030B9}" type="parTrans" cxnId="{8DC9546A-B1CD-42DE-B240-094C6D470F47}">
      <dgm:prSet/>
      <dgm:spPr/>
      <dgm:t>
        <a:bodyPr/>
        <a:lstStyle/>
        <a:p>
          <a:endParaRPr lang="en-US"/>
        </a:p>
      </dgm:t>
    </dgm:pt>
    <dgm:pt modelId="{F94D0A97-28D8-49BC-9C0B-191F6F8FB24E}" type="sibTrans" cxnId="{8DC9546A-B1CD-42DE-B240-094C6D470F47}">
      <dgm:prSet/>
      <dgm:spPr/>
      <dgm:t>
        <a:bodyPr/>
        <a:lstStyle/>
        <a:p>
          <a:endParaRPr lang="en-US"/>
        </a:p>
      </dgm:t>
    </dgm:pt>
    <dgm:pt modelId="{9D5F3F8F-4754-4956-82B7-B46FE609FC34}">
      <dgm:prSet/>
      <dgm:spPr/>
      <dgm:t>
        <a:bodyPr/>
        <a:lstStyle/>
        <a:p>
          <a:r>
            <a:rPr lang="en-US" b="1" baseline="0"/>
            <a:t>Manager: Viewing history and analytics for all clients</a:t>
          </a:r>
          <a:endParaRPr lang="en-US"/>
        </a:p>
      </dgm:t>
    </dgm:pt>
    <dgm:pt modelId="{A95CA6B7-2D20-4D35-B2F7-AA4D3A929AA8}" type="parTrans" cxnId="{9151AFBF-4A59-47EC-83E9-1BFD76F83011}">
      <dgm:prSet/>
      <dgm:spPr/>
      <dgm:t>
        <a:bodyPr/>
        <a:lstStyle/>
        <a:p>
          <a:endParaRPr lang="en-US"/>
        </a:p>
      </dgm:t>
    </dgm:pt>
    <dgm:pt modelId="{4CBEB45F-54B0-4025-997D-24A6043AF615}" type="sibTrans" cxnId="{9151AFBF-4A59-47EC-83E9-1BFD76F83011}">
      <dgm:prSet/>
      <dgm:spPr/>
      <dgm:t>
        <a:bodyPr/>
        <a:lstStyle/>
        <a:p>
          <a:endParaRPr lang="en-US"/>
        </a:p>
      </dgm:t>
    </dgm:pt>
    <dgm:pt modelId="{4D6721C4-F128-4CCE-A95B-CFE870E62391}">
      <dgm:prSet/>
      <dgm:spPr/>
      <dgm:t>
        <a:bodyPr/>
        <a:lstStyle/>
        <a:p>
          <a:r>
            <a:rPr lang="en-US" b="1" baseline="0"/>
            <a:t>Client: Viewing only history for only the current client</a:t>
          </a:r>
          <a:endParaRPr lang="en-US"/>
        </a:p>
      </dgm:t>
    </dgm:pt>
    <dgm:pt modelId="{60C82BE8-35E9-4F0C-BF2D-6BCD69669E74}" type="parTrans" cxnId="{8DDC07DC-C38E-4611-8479-3833872BDE40}">
      <dgm:prSet/>
      <dgm:spPr/>
      <dgm:t>
        <a:bodyPr/>
        <a:lstStyle/>
        <a:p>
          <a:endParaRPr lang="en-US"/>
        </a:p>
      </dgm:t>
    </dgm:pt>
    <dgm:pt modelId="{CB9FA1BA-2CD6-4C94-ABF6-C2698F31DA3D}" type="sibTrans" cxnId="{8DDC07DC-C38E-4611-8479-3833872BDE40}">
      <dgm:prSet/>
      <dgm:spPr/>
      <dgm:t>
        <a:bodyPr/>
        <a:lstStyle/>
        <a:p>
          <a:endParaRPr lang="en-US"/>
        </a:p>
      </dgm:t>
    </dgm:pt>
    <dgm:pt modelId="{97507595-DE54-49E6-8B6F-D02E9659CD9D}">
      <dgm:prSet/>
      <dgm:spPr/>
      <dgm:t>
        <a:bodyPr/>
        <a:lstStyle/>
        <a:p>
          <a:pPr>
            <a:defRPr b="1"/>
          </a:pPr>
          <a:r>
            <a:rPr lang="en-US" b="1" baseline="0"/>
            <a:t>Appointment Types:</a:t>
          </a:r>
          <a:endParaRPr lang="en-US"/>
        </a:p>
      </dgm:t>
    </dgm:pt>
    <dgm:pt modelId="{B2C96A8B-F7CC-4607-8061-9C2CDDB00E4C}" type="parTrans" cxnId="{2614CC69-D331-4940-8D3D-E29CCEB6F98F}">
      <dgm:prSet/>
      <dgm:spPr/>
      <dgm:t>
        <a:bodyPr/>
        <a:lstStyle/>
        <a:p>
          <a:endParaRPr lang="en-US"/>
        </a:p>
      </dgm:t>
    </dgm:pt>
    <dgm:pt modelId="{54590F14-6548-4562-924B-6F7BAF9B52C0}" type="sibTrans" cxnId="{2614CC69-D331-4940-8D3D-E29CCEB6F98F}">
      <dgm:prSet/>
      <dgm:spPr/>
      <dgm:t>
        <a:bodyPr/>
        <a:lstStyle/>
        <a:p>
          <a:endParaRPr lang="en-US"/>
        </a:p>
      </dgm:t>
    </dgm:pt>
    <dgm:pt modelId="{16E5431C-A05C-4310-9A16-F2FCEB6DF824}">
      <dgm:prSet/>
      <dgm:spPr/>
      <dgm:t>
        <a:bodyPr/>
        <a:lstStyle/>
        <a:p>
          <a:r>
            <a:rPr lang="en-US" b="1" baseline="0"/>
            <a:t>Manager: Adding new, editing, deleting appointment types</a:t>
          </a:r>
          <a:endParaRPr lang="en-US"/>
        </a:p>
      </dgm:t>
    </dgm:pt>
    <dgm:pt modelId="{E1265ADA-A8E3-46D1-B723-895C859B01D7}" type="parTrans" cxnId="{AC60D2CC-FEDA-42D2-B695-4715C43F3E6E}">
      <dgm:prSet/>
      <dgm:spPr/>
      <dgm:t>
        <a:bodyPr/>
        <a:lstStyle/>
        <a:p>
          <a:endParaRPr lang="en-US"/>
        </a:p>
      </dgm:t>
    </dgm:pt>
    <dgm:pt modelId="{C513C825-D6E3-4F1D-B1B6-5765A2C883C9}" type="sibTrans" cxnId="{AC60D2CC-FEDA-42D2-B695-4715C43F3E6E}">
      <dgm:prSet/>
      <dgm:spPr/>
      <dgm:t>
        <a:bodyPr/>
        <a:lstStyle/>
        <a:p>
          <a:endParaRPr lang="en-US"/>
        </a:p>
      </dgm:t>
    </dgm:pt>
    <dgm:pt modelId="{42804D58-531D-4FBB-ACF1-7B6E0B01C394}" type="pres">
      <dgm:prSet presAssocID="{B2D21984-C19D-4E40-91A8-02EBDF5E0D4A}" presName="root" presStyleCnt="0">
        <dgm:presLayoutVars>
          <dgm:dir/>
          <dgm:resizeHandles val="exact"/>
        </dgm:presLayoutVars>
      </dgm:prSet>
      <dgm:spPr/>
    </dgm:pt>
    <dgm:pt modelId="{433D0B97-0678-4502-A4FF-14BC828C4FC3}" type="pres">
      <dgm:prSet presAssocID="{2D1B693B-729F-457C-A74C-F59B2A9B15CA}" presName="compNode" presStyleCnt="0"/>
      <dgm:spPr/>
    </dgm:pt>
    <dgm:pt modelId="{E1F8D41F-F752-4635-A6C5-7C38F98D185D}" type="pres">
      <dgm:prSet presAssocID="{2D1B693B-729F-457C-A74C-F59B2A9B15C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584F705C-185D-42A2-8764-F11A2B9441AC}" type="pres">
      <dgm:prSet presAssocID="{2D1B693B-729F-457C-A74C-F59B2A9B15CA}" presName="iconSpace" presStyleCnt="0"/>
      <dgm:spPr/>
    </dgm:pt>
    <dgm:pt modelId="{95035013-938B-4E65-9E19-F40273347A58}" type="pres">
      <dgm:prSet presAssocID="{2D1B693B-729F-457C-A74C-F59B2A9B15CA}" presName="parTx" presStyleLbl="revTx" presStyleIdx="0" presStyleCnt="6">
        <dgm:presLayoutVars>
          <dgm:chMax val="0"/>
          <dgm:chPref val="0"/>
        </dgm:presLayoutVars>
      </dgm:prSet>
      <dgm:spPr/>
    </dgm:pt>
    <dgm:pt modelId="{0274EFAF-E1A8-44EC-B46E-7B8DA8B9E3F1}" type="pres">
      <dgm:prSet presAssocID="{2D1B693B-729F-457C-A74C-F59B2A9B15CA}" presName="txSpace" presStyleCnt="0"/>
      <dgm:spPr/>
    </dgm:pt>
    <dgm:pt modelId="{ABAF896E-81FC-4459-A2D9-524E403A4F92}" type="pres">
      <dgm:prSet presAssocID="{2D1B693B-729F-457C-A74C-F59B2A9B15CA}" presName="desTx" presStyleLbl="revTx" presStyleIdx="1" presStyleCnt="6">
        <dgm:presLayoutVars/>
      </dgm:prSet>
      <dgm:spPr/>
    </dgm:pt>
    <dgm:pt modelId="{1014CA2D-B79F-4407-8924-863A9901C5FC}" type="pres">
      <dgm:prSet presAssocID="{257A758F-85FD-4C71-A53D-6B8385901945}" presName="sibTrans" presStyleCnt="0"/>
      <dgm:spPr/>
    </dgm:pt>
    <dgm:pt modelId="{49525C7E-8D96-4108-97F7-DB8013410532}" type="pres">
      <dgm:prSet presAssocID="{3E61C204-17F7-49CE-AC57-9CEBB8920101}" presName="compNode" presStyleCnt="0"/>
      <dgm:spPr/>
    </dgm:pt>
    <dgm:pt modelId="{CE56F6AD-855F-4916-9CE1-58A606405CE6}" type="pres">
      <dgm:prSet presAssocID="{3E61C204-17F7-49CE-AC57-9CEBB89201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175346E-4DF6-4783-8BFF-5818ED560EA9}" type="pres">
      <dgm:prSet presAssocID="{3E61C204-17F7-49CE-AC57-9CEBB8920101}" presName="iconSpace" presStyleCnt="0"/>
      <dgm:spPr/>
    </dgm:pt>
    <dgm:pt modelId="{37068F98-670D-4629-9A5A-9FAD337CA0DD}" type="pres">
      <dgm:prSet presAssocID="{3E61C204-17F7-49CE-AC57-9CEBB8920101}" presName="parTx" presStyleLbl="revTx" presStyleIdx="2" presStyleCnt="6">
        <dgm:presLayoutVars>
          <dgm:chMax val="0"/>
          <dgm:chPref val="0"/>
        </dgm:presLayoutVars>
      </dgm:prSet>
      <dgm:spPr/>
    </dgm:pt>
    <dgm:pt modelId="{B4C6124D-D054-4044-B6AD-66A083F439DE}" type="pres">
      <dgm:prSet presAssocID="{3E61C204-17F7-49CE-AC57-9CEBB8920101}" presName="txSpace" presStyleCnt="0"/>
      <dgm:spPr/>
    </dgm:pt>
    <dgm:pt modelId="{20362227-69F7-48BE-B9A7-53E4AABED2CF}" type="pres">
      <dgm:prSet presAssocID="{3E61C204-17F7-49CE-AC57-9CEBB8920101}" presName="desTx" presStyleLbl="revTx" presStyleIdx="3" presStyleCnt="6">
        <dgm:presLayoutVars/>
      </dgm:prSet>
      <dgm:spPr/>
    </dgm:pt>
    <dgm:pt modelId="{27308C68-F949-4884-AEC0-BD8E349283A3}" type="pres">
      <dgm:prSet presAssocID="{F94D0A97-28D8-49BC-9C0B-191F6F8FB24E}" presName="sibTrans" presStyleCnt="0"/>
      <dgm:spPr/>
    </dgm:pt>
    <dgm:pt modelId="{F9410161-50CC-4BEF-BBB3-3BAE3EA49463}" type="pres">
      <dgm:prSet presAssocID="{97507595-DE54-49E6-8B6F-D02E9659CD9D}" presName="compNode" presStyleCnt="0"/>
      <dgm:spPr/>
    </dgm:pt>
    <dgm:pt modelId="{24CD56EB-7400-469C-9794-EE56C916384D}" type="pres">
      <dgm:prSet presAssocID="{97507595-DE54-49E6-8B6F-D02E9659CD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CD290ED4-EEB4-4B96-9C62-ADD9212D4B2E}" type="pres">
      <dgm:prSet presAssocID="{97507595-DE54-49E6-8B6F-D02E9659CD9D}" presName="iconSpace" presStyleCnt="0"/>
      <dgm:spPr/>
    </dgm:pt>
    <dgm:pt modelId="{00676C69-F9D6-48A6-9C33-0A36B6347FD3}" type="pres">
      <dgm:prSet presAssocID="{97507595-DE54-49E6-8B6F-D02E9659CD9D}" presName="parTx" presStyleLbl="revTx" presStyleIdx="4" presStyleCnt="6">
        <dgm:presLayoutVars>
          <dgm:chMax val="0"/>
          <dgm:chPref val="0"/>
        </dgm:presLayoutVars>
      </dgm:prSet>
      <dgm:spPr/>
    </dgm:pt>
    <dgm:pt modelId="{D3787AE0-803F-45F8-A98F-69F00FE6604F}" type="pres">
      <dgm:prSet presAssocID="{97507595-DE54-49E6-8B6F-D02E9659CD9D}" presName="txSpace" presStyleCnt="0"/>
      <dgm:spPr/>
    </dgm:pt>
    <dgm:pt modelId="{197DFEF4-D993-452F-A5E9-006C1AB06638}" type="pres">
      <dgm:prSet presAssocID="{97507595-DE54-49E6-8B6F-D02E9659CD9D}" presName="desTx" presStyleLbl="revTx" presStyleIdx="5" presStyleCnt="6">
        <dgm:presLayoutVars/>
      </dgm:prSet>
      <dgm:spPr/>
    </dgm:pt>
  </dgm:ptLst>
  <dgm:cxnLst>
    <dgm:cxn modelId="{A2400506-0829-4991-AAD8-DD34521E07B3}" type="presOf" srcId="{16E5431C-A05C-4310-9A16-F2FCEB6DF824}" destId="{197DFEF4-D993-452F-A5E9-006C1AB06638}" srcOrd="0" destOrd="0" presId="urn:microsoft.com/office/officeart/2018/2/layout/IconLabelDescriptionList"/>
    <dgm:cxn modelId="{95B3561F-AE2F-47A6-96FF-48C23ADF8D88}" type="presOf" srcId="{97507595-DE54-49E6-8B6F-D02E9659CD9D}" destId="{00676C69-F9D6-48A6-9C33-0A36B6347FD3}" srcOrd="0" destOrd="0" presId="urn:microsoft.com/office/officeart/2018/2/layout/IconLabelDescriptionList"/>
    <dgm:cxn modelId="{4FC7623D-3FC7-4D95-9A9E-D19E4CAC5B25}" srcId="{B2D21984-C19D-4E40-91A8-02EBDF5E0D4A}" destId="{2D1B693B-729F-457C-A74C-F59B2A9B15CA}" srcOrd="0" destOrd="0" parTransId="{D8AEA310-D05B-43E1-9E27-A8CA5F594FEE}" sibTransId="{257A758F-85FD-4C71-A53D-6B8385901945}"/>
    <dgm:cxn modelId="{53AAA740-EC14-4314-8E20-DDBF779583FE}" type="presOf" srcId="{B30E15D0-46D5-4E9B-9FAD-5D2697AE6FA0}" destId="{ABAF896E-81FC-4459-A2D9-524E403A4F92}" srcOrd="0" destOrd="0" presId="urn:microsoft.com/office/officeart/2018/2/layout/IconLabelDescriptionList"/>
    <dgm:cxn modelId="{2614CC69-D331-4940-8D3D-E29CCEB6F98F}" srcId="{B2D21984-C19D-4E40-91A8-02EBDF5E0D4A}" destId="{97507595-DE54-49E6-8B6F-D02E9659CD9D}" srcOrd="2" destOrd="0" parTransId="{B2C96A8B-F7CC-4607-8061-9C2CDDB00E4C}" sibTransId="{54590F14-6548-4562-924B-6F7BAF9B52C0}"/>
    <dgm:cxn modelId="{45EF526A-E9DA-4997-9CD4-1A1AD70D4D47}" type="presOf" srcId="{9D5F3F8F-4754-4956-82B7-B46FE609FC34}" destId="{20362227-69F7-48BE-B9A7-53E4AABED2CF}" srcOrd="0" destOrd="0" presId="urn:microsoft.com/office/officeart/2018/2/layout/IconLabelDescriptionList"/>
    <dgm:cxn modelId="{8DC9546A-B1CD-42DE-B240-094C6D470F47}" srcId="{B2D21984-C19D-4E40-91A8-02EBDF5E0D4A}" destId="{3E61C204-17F7-49CE-AC57-9CEBB8920101}" srcOrd="1" destOrd="0" parTransId="{BEE393E6-1B86-4EA1-9813-D17603B030B9}" sibTransId="{F94D0A97-28D8-49BC-9C0B-191F6F8FB24E}"/>
    <dgm:cxn modelId="{5576F974-9487-47BA-B16B-0B73740CE1AC}" srcId="{2D1B693B-729F-457C-A74C-F59B2A9B15CA}" destId="{B30E15D0-46D5-4E9B-9FAD-5D2697AE6FA0}" srcOrd="0" destOrd="0" parTransId="{DE8A8136-04AC-4334-8CDF-6570EEA94D45}" sibTransId="{8BAD5776-BB36-478C-8EC4-74B3FFC904DB}"/>
    <dgm:cxn modelId="{97D463AE-F276-4C70-960E-C1F2A451E6A7}" type="presOf" srcId="{2D1B693B-729F-457C-A74C-F59B2A9B15CA}" destId="{95035013-938B-4E65-9E19-F40273347A58}" srcOrd="0" destOrd="0" presId="urn:microsoft.com/office/officeart/2018/2/layout/IconLabelDescriptionList"/>
    <dgm:cxn modelId="{3CF1B5AF-F39B-4A7F-A44E-109ED601A076}" type="presOf" srcId="{B2D21984-C19D-4E40-91A8-02EBDF5E0D4A}" destId="{42804D58-531D-4FBB-ACF1-7B6E0B01C394}" srcOrd="0" destOrd="0" presId="urn:microsoft.com/office/officeart/2018/2/layout/IconLabelDescriptionList"/>
    <dgm:cxn modelId="{155267B8-5453-46C8-8CEA-9AAF57CBA1C5}" type="presOf" srcId="{3E61C204-17F7-49CE-AC57-9CEBB8920101}" destId="{37068F98-670D-4629-9A5A-9FAD337CA0DD}" srcOrd="0" destOrd="0" presId="urn:microsoft.com/office/officeart/2018/2/layout/IconLabelDescriptionList"/>
    <dgm:cxn modelId="{9151AFBF-4A59-47EC-83E9-1BFD76F83011}" srcId="{3E61C204-17F7-49CE-AC57-9CEBB8920101}" destId="{9D5F3F8F-4754-4956-82B7-B46FE609FC34}" srcOrd="0" destOrd="0" parTransId="{A95CA6B7-2D20-4D35-B2F7-AA4D3A929AA8}" sibTransId="{4CBEB45F-54B0-4025-997D-24A6043AF615}"/>
    <dgm:cxn modelId="{AC60D2CC-FEDA-42D2-B695-4715C43F3E6E}" srcId="{97507595-DE54-49E6-8B6F-D02E9659CD9D}" destId="{16E5431C-A05C-4310-9A16-F2FCEB6DF824}" srcOrd="0" destOrd="0" parTransId="{E1265ADA-A8E3-46D1-B723-895C859B01D7}" sibTransId="{C513C825-D6E3-4F1D-B1B6-5765A2C883C9}"/>
    <dgm:cxn modelId="{8DDC07DC-C38E-4611-8479-3833872BDE40}" srcId="{3E61C204-17F7-49CE-AC57-9CEBB8920101}" destId="{4D6721C4-F128-4CCE-A95B-CFE870E62391}" srcOrd="1" destOrd="0" parTransId="{60C82BE8-35E9-4F0C-BF2D-6BCD69669E74}" sibTransId="{CB9FA1BA-2CD6-4C94-ABF6-C2698F31DA3D}"/>
    <dgm:cxn modelId="{9C08B2FC-9A89-44FA-A074-58FDA85B00B8}" type="presOf" srcId="{4D6721C4-F128-4CCE-A95B-CFE870E62391}" destId="{20362227-69F7-48BE-B9A7-53E4AABED2CF}" srcOrd="0" destOrd="1" presId="urn:microsoft.com/office/officeart/2018/2/layout/IconLabelDescriptionList"/>
    <dgm:cxn modelId="{E82CB8DC-60C9-452C-B388-E6CB812914B2}" type="presParOf" srcId="{42804D58-531D-4FBB-ACF1-7B6E0B01C394}" destId="{433D0B97-0678-4502-A4FF-14BC828C4FC3}" srcOrd="0" destOrd="0" presId="urn:microsoft.com/office/officeart/2018/2/layout/IconLabelDescriptionList"/>
    <dgm:cxn modelId="{463CB580-7A73-4DAD-B3A1-64354B3B09DE}" type="presParOf" srcId="{433D0B97-0678-4502-A4FF-14BC828C4FC3}" destId="{E1F8D41F-F752-4635-A6C5-7C38F98D185D}" srcOrd="0" destOrd="0" presId="urn:microsoft.com/office/officeart/2018/2/layout/IconLabelDescriptionList"/>
    <dgm:cxn modelId="{B75F7E67-870B-4473-AE84-89EE014AC6F2}" type="presParOf" srcId="{433D0B97-0678-4502-A4FF-14BC828C4FC3}" destId="{584F705C-185D-42A2-8764-F11A2B9441AC}" srcOrd="1" destOrd="0" presId="urn:microsoft.com/office/officeart/2018/2/layout/IconLabelDescriptionList"/>
    <dgm:cxn modelId="{64209614-060A-4834-8403-F06E9E40FE95}" type="presParOf" srcId="{433D0B97-0678-4502-A4FF-14BC828C4FC3}" destId="{95035013-938B-4E65-9E19-F40273347A58}" srcOrd="2" destOrd="0" presId="urn:microsoft.com/office/officeart/2018/2/layout/IconLabelDescriptionList"/>
    <dgm:cxn modelId="{61608F20-187F-4872-AAE9-D800EDF362B9}" type="presParOf" srcId="{433D0B97-0678-4502-A4FF-14BC828C4FC3}" destId="{0274EFAF-E1A8-44EC-B46E-7B8DA8B9E3F1}" srcOrd="3" destOrd="0" presId="urn:microsoft.com/office/officeart/2018/2/layout/IconLabelDescriptionList"/>
    <dgm:cxn modelId="{23B0817E-2D88-4A08-83BB-1F81D60F75C3}" type="presParOf" srcId="{433D0B97-0678-4502-A4FF-14BC828C4FC3}" destId="{ABAF896E-81FC-4459-A2D9-524E403A4F92}" srcOrd="4" destOrd="0" presId="urn:microsoft.com/office/officeart/2018/2/layout/IconLabelDescriptionList"/>
    <dgm:cxn modelId="{60D5A656-0FBD-4A90-883E-929B06E9270F}" type="presParOf" srcId="{42804D58-531D-4FBB-ACF1-7B6E0B01C394}" destId="{1014CA2D-B79F-4407-8924-863A9901C5FC}" srcOrd="1" destOrd="0" presId="urn:microsoft.com/office/officeart/2018/2/layout/IconLabelDescriptionList"/>
    <dgm:cxn modelId="{93AF3518-2F4C-49D9-AFF9-F8D7C7625BF8}" type="presParOf" srcId="{42804D58-531D-4FBB-ACF1-7B6E0B01C394}" destId="{49525C7E-8D96-4108-97F7-DB8013410532}" srcOrd="2" destOrd="0" presId="urn:microsoft.com/office/officeart/2018/2/layout/IconLabelDescriptionList"/>
    <dgm:cxn modelId="{FE476F10-6FF0-4348-BB9A-D51386B0CB79}" type="presParOf" srcId="{49525C7E-8D96-4108-97F7-DB8013410532}" destId="{CE56F6AD-855F-4916-9CE1-58A606405CE6}" srcOrd="0" destOrd="0" presId="urn:microsoft.com/office/officeart/2018/2/layout/IconLabelDescriptionList"/>
    <dgm:cxn modelId="{0165AA74-CA63-4090-9FF1-03D8B891B4D7}" type="presParOf" srcId="{49525C7E-8D96-4108-97F7-DB8013410532}" destId="{B175346E-4DF6-4783-8BFF-5818ED560EA9}" srcOrd="1" destOrd="0" presId="urn:microsoft.com/office/officeart/2018/2/layout/IconLabelDescriptionList"/>
    <dgm:cxn modelId="{5FB06BED-EF10-4C2D-A048-2B518156463C}" type="presParOf" srcId="{49525C7E-8D96-4108-97F7-DB8013410532}" destId="{37068F98-670D-4629-9A5A-9FAD337CA0DD}" srcOrd="2" destOrd="0" presId="urn:microsoft.com/office/officeart/2018/2/layout/IconLabelDescriptionList"/>
    <dgm:cxn modelId="{338BBA1B-B22C-4957-ABFB-5A4F609F3F23}" type="presParOf" srcId="{49525C7E-8D96-4108-97F7-DB8013410532}" destId="{B4C6124D-D054-4044-B6AD-66A083F439DE}" srcOrd="3" destOrd="0" presId="urn:microsoft.com/office/officeart/2018/2/layout/IconLabelDescriptionList"/>
    <dgm:cxn modelId="{5390C717-07EF-4E49-A82D-A8E3A543E0D1}" type="presParOf" srcId="{49525C7E-8D96-4108-97F7-DB8013410532}" destId="{20362227-69F7-48BE-B9A7-53E4AABED2CF}" srcOrd="4" destOrd="0" presId="urn:microsoft.com/office/officeart/2018/2/layout/IconLabelDescriptionList"/>
    <dgm:cxn modelId="{89EB53CB-51E4-41B9-89B3-F386CA1437E0}" type="presParOf" srcId="{42804D58-531D-4FBB-ACF1-7B6E0B01C394}" destId="{27308C68-F949-4884-AEC0-BD8E349283A3}" srcOrd="3" destOrd="0" presId="urn:microsoft.com/office/officeart/2018/2/layout/IconLabelDescriptionList"/>
    <dgm:cxn modelId="{83813F25-6AA8-41B2-8F29-15FB42B0996F}" type="presParOf" srcId="{42804D58-531D-4FBB-ACF1-7B6E0B01C394}" destId="{F9410161-50CC-4BEF-BBB3-3BAE3EA49463}" srcOrd="4" destOrd="0" presId="urn:microsoft.com/office/officeart/2018/2/layout/IconLabelDescriptionList"/>
    <dgm:cxn modelId="{CCF953E2-F3B7-4077-815D-4DA14B9AAD0C}" type="presParOf" srcId="{F9410161-50CC-4BEF-BBB3-3BAE3EA49463}" destId="{24CD56EB-7400-469C-9794-EE56C916384D}" srcOrd="0" destOrd="0" presId="urn:microsoft.com/office/officeart/2018/2/layout/IconLabelDescriptionList"/>
    <dgm:cxn modelId="{4320E6A5-3911-4A4A-BC46-EF085B07FF75}" type="presParOf" srcId="{F9410161-50CC-4BEF-BBB3-3BAE3EA49463}" destId="{CD290ED4-EEB4-4B96-9C62-ADD9212D4B2E}" srcOrd="1" destOrd="0" presId="urn:microsoft.com/office/officeart/2018/2/layout/IconLabelDescriptionList"/>
    <dgm:cxn modelId="{4FC776C9-61EA-4F46-9244-D29EBC245015}" type="presParOf" srcId="{F9410161-50CC-4BEF-BBB3-3BAE3EA49463}" destId="{00676C69-F9D6-48A6-9C33-0A36B6347FD3}" srcOrd="2" destOrd="0" presId="urn:microsoft.com/office/officeart/2018/2/layout/IconLabelDescriptionList"/>
    <dgm:cxn modelId="{D75DB1AF-3F75-441B-AFA0-FE5E684E55A4}" type="presParOf" srcId="{F9410161-50CC-4BEF-BBB3-3BAE3EA49463}" destId="{D3787AE0-803F-45F8-A98F-69F00FE6604F}" srcOrd="3" destOrd="0" presId="urn:microsoft.com/office/officeart/2018/2/layout/IconLabelDescriptionList"/>
    <dgm:cxn modelId="{B4C3221F-3002-40F0-9023-FFB5E45C30BE}" type="presParOf" srcId="{F9410161-50CC-4BEF-BBB3-3BAE3EA49463}" destId="{197DFEF4-D993-452F-A5E9-006C1AB0663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21AE9-4B36-460B-97C3-5C5D934CA242}">
      <dsp:nvSpPr>
        <dsp:cNvPr id="0" name=""/>
        <dsp:cNvSpPr/>
      </dsp:nvSpPr>
      <dsp:spPr>
        <a:xfrm>
          <a:off x="14631" y="253897"/>
          <a:ext cx="1053681" cy="8027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ACC0A-20B4-4C52-B2CA-F6326DD645D4}">
      <dsp:nvSpPr>
        <dsp:cNvPr id="0" name=""/>
        <dsp:cNvSpPr/>
      </dsp:nvSpPr>
      <dsp:spPr>
        <a:xfrm>
          <a:off x="14631" y="1126251"/>
          <a:ext cx="3010517" cy="344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 baseline="0" dirty="0"/>
            <a:t>Login and Registration:</a:t>
          </a:r>
        </a:p>
      </dsp:txBody>
      <dsp:txXfrm>
        <a:off x="14631" y="1126251"/>
        <a:ext cx="3010517" cy="344047"/>
      </dsp:txXfrm>
    </dsp:sp>
    <dsp:sp modelId="{2BE0807B-E270-4E09-A787-E5720D78D8A5}">
      <dsp:nvSpPr>
        <dsp:cNvPr id="0" name=""/>
        <dsp:cNvSpPr/>
      </dsp:nvSpPr>
      <dsp:spPr>
        <a:xfrm>
          <a:off x="14631" y="1502660"/>
          <a:ext cx="3010517" cy="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3C627-1946-49A2-A8A6-CB305C4DDC45}">
      <dsp:nvSpPr>
        <dsp:cNvPr id="0" name=""/>
        <dsp:cNvSpPr/>
      </dsp:nvSpPr>
      <dsp:spPr>
        <a:xfrm>
          <a:off x="3677769" y="189667"/>
          <a:ext cx="1053681" cy="8027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76626-066C-476F-9C1A-B95B197BEFE0}">
      <dsp:nvSpPr>
        <dsp:cNvPr id="0" name=""/>
        <dsp:cNvSpPr/>
      </dsp:nvSpPr>
      <dsp:spPr>
        <a:xfrm>
          <a:off x="3677769" y="1062022"/>
          <a:ext cx="3010517" cy="344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 baseline="0" dirty="0"/>
            <a:t>Appointments:</a:t>
          </a:r>
          <a:endParaRPr lang="en-US" sz="2200" kern="1200" dirty="0"/>
        </a:p>
      </dsp:txBody>
      <dsp:txXfrm>
        <a:off x="3677769" y="1062022"/>
        <a:ext cx="3010517" cy="344047"/>
      </dsp:txXfrm>
    </dsp:sp>
    <dsp:sp modelId="{486882F7-2D0E-4B00-A471-85D2F0B139B6}">
      <dsp:nvSpPr>
        <dsp:cNvPr id="0" name=""/>
        <dsp:cNvSpPr/>
      </dsp:nvSpPr>
      <dsp:spPr>
        <a:xfrm>
          <a:off x="3659043" y="1417022"/>
          <a:ext cx="3262076" cy="626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baseline="0" dirty="0"/>
            <a:t>Manager: Adding new, editing, deleting for every client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baseline="0" dirty="0"/>
            <a:t>Client: Adding new, editing, deleting for the current client only</a:t>
          </a:r>
          <a:endParaRPr lang="en-US" sz="1700" kern="1200" dirty="0"/>
        </a:p>
      </dsp:txBody>
      <dsp:txXfrm>
        <a:off x="3659043" y="1417022"/>
        <a:ext cx="3262076" cy="626223"/>
      </dsp:txXfrm>
    </dsp:sp>
    <dsp:sp modelId="{68700C7E-8114-402A-8A12-3387716FCB9D}">
      <dsp:nvSpPr>
        <dsp:cNvPr id="0" name=""/>
        <dsp:cNvSpPr/>
      </dsp:nvSpPr>
      <dsp:spPr>
        <a:xfrm>
          <a:off x="7340906" y="253897"/>
          <a:ext cx="1053681" cy="8027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92245-7F9F-4654-887E-43F657914E03}">
      <dsp:nvSpPr>
        <dsp:cNvPr id="0" name=""/>
        <dsp:cNvSpPr/>
      </dsp:nvSpPr>
      <dsp:spPr>
        <a:xfrm>
          <a:off x="7340906" y="1126251"/>
          <a:ext cx="3010517" cy="344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 baseline="0"/>
            <a:t>Products:</a:t>
          </a:r>
          <a:endParaRPr lang="en-US" sz="2200" kern="1200"/>
        </a:p>
      </dsp:txBody>
      <dsp:txXfrm>
        <a:off x="7340906" y="1126251"/>
        <a:ext cx="3010517" cy="344047"/>
      </dsp:txXfrm>
    </dsp:sp>
    <dsp:sp modelId="{D1A2273E-198C-4B67-8CA7-20EBD34C47D2}">
      <dsp:nvSpPr>
        <dsp:cNvPr id="0" name=""/>
        <dsp:cNvSpPr/>
      </dsp:nvSpPr>
      <dsp:spPr>
        <a:xfrm>
          <a:off x="7340906" y="1502660"/>
          <a:ext cx="3010517" cy="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baseline="0"/>
            <a:t>Manager: Adding new, editing, deleting products from catalogue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baseline="0"/>
            <a:t>Client: Adding new, editing, deleting to and from the cart of the current client (cart unavailable to manager)</a:t>
          </a:r>
          <a:endParaRPr lang="en-US" sz="1700" kern="1200"/>
        </a:p>
      </dsp:txBody>
      <dsp:txXfrm>
        <a:off x="7340906" y="1502660"/>
        <a:ext cx="3010517" cy="369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8D41F-F752-4635-A6C5-7C38F98D185D}">
      <dsp:nvSpPr>
        <dsp:cNvPr id="0" name=""/>
        <dsp:cNvSpPr/>
      </dsp:nvSpPr>
      <dsp:spPr>
        <a:xfrm>
          <a:off x="11059" y="0"/>
          <a:ext cx="1077260" cy="887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35013-938B-4E65-9E19-F40273347A58}">
      <dsp:nvSpPr>
        <dsp:cNvPr id="0" name=""/>
        <dsp:cNvSpPr/>
      </dsp:nvSpPr>
      <dsp:spPr>
        <a:xfrm>
          <a:off x="11059" y="942052"/>
          <a:ext cx="3077885" cy="38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kern="1200" baseline="0"/>
            <a:t>Clients:</a:t>
          </a:r>
          <a:endParaRPr lang="en-US" sz="2700" kern="1200"/>
        </a:p>
      </dsp:txBody>
      <dsp:txXfrm>
        <a:off x="11059" y="942052"/>
        <a:ext cx="3077885" cy="380360"/>
      </dsp:txXfrm>
    </dsp:sp>
    <dsp:sp modelId="{ABAF896E-81FC-4459-A2D9-524E403A4F92}">
      <dsp:nvSpPr>
        <dsp:cNvPr id="0" name=""/>
        <dsp:cNvSpPr/>
      </dsp:nvSpPr>
      <dsp:spPr>
        <a:xfrm>
          <a:off x="11059" y="1347782"/>
          <a:ext cx="3077885" cy="193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baseline="0"/>
            <a:t>Manager: Adding new, editing, deleting</a:t>
          </a:r>
          <a:endParaRPr lang="en-US" sz="1700" kern="1200"/>
        </a:p>
      </dsp:txBody>
      <dsp:txXfrm>
        <a:off x="11059" y="1347782"/>
        <a:ext cx="3077885" cy="193370"/>
      </dsp:txXfrm>
    </dsp:sp>
    <dsp:sp modelId="{CE56F6AD-855F-4916-9CE1-58A606405CE6}">
      <dsp:nvSpPr>
        <dsp:cNvPr id="0" name=""/>
        <dsp:cNvSpPr/>
      </dsp:nvSpPr>
      <dsp:spPr>
        <a:xfrm>
          <a:off x="3627575" y="57019"/>
          <a:ext cx="1077260" cy="8875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68F98-670D-4629-9A5A-9FAD337CA0DD}">
      <dsp:nvSpPr>
        <dsp:cNvPr id="0" name=""/>
        <dsp:cNvSpPr/>
      </dsp:nvSpPr>
      <dsp:spPr>
        <a:xfrm>
          <a:off x="3627575" y="999071"/>
          <a:ext cx="3077885" cy="38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kern="1200" baseline="0"/>
            <a:t>History and Analytics:</a:t>
          </a:r>
          <a:endParaRPr lang="en-US" sz="2700" kern="1200"/>
        </a:p>
      </dsp:txBody>
      <dsp:txXfrm>
        <a:off x="3627575" y="999071"/>
        <a:ext cx="3077885" cy="380360"/>
      </dsp:txXfrm>
    </dsp:sp>
    <dsp:sp modelId="{20362227-69F7-48BE-B9A7-53E4AABED2CF}">
      <dsp:nvSpPr>
        <dsp:cNvPr id="0" name=""/>
        <dsp:cNvSpPr/>
      </dsp:nvSpPr>
      <dsp:spPr>
        <a:xfrm>
          <a:off x="3627575" y="1404801"/>
          <a:ext cx="3077885" cy="7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baseline="0"/>
            <a:t>Manager: Viewing history and analytics for all clients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baseline="0"/>
            <a:t>Client: Viewing only history for only the current client</a:t>
          </a:r>
          <a:endParaRPr lang="en-US" sz="1700" kern="1200"/>
        </a:p>
      </dsp:txBody>
      <dsp:txXfrm>
        <a:off x="3627575" y="1404801"/>
        <a:ext cx="3077885" cy="79331"/>
      </dsp:txXfrm>
    </dsp:sp>
    <dsp:sp modelId="{24CD56EB-7400-469C-9794-EE56C916384D}">
      <dsp:nvSpPr>
        <dsp:cNvPr id="0" name=""/>
        <dsp:cNvSpPr/>
      </dsp:nvSpPr>
      <dsp:spPr>
        <a:xfrm>
          <a:off x="7244091" y="57019"/>
          <a:ext cx="1077260" cy="8875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76C69-F9D6-48A6-9C33-0A36B6347FD3}">
      <dsp:nvSpPr>
        <dsp:cNvPr id="0" name=""/>
        <dsp:cNvSpPr/>
      </dsp:nvSpPr>
      <dsp:spPr>
        <a:xfrm>
          <a:off x="7244091" y="999071"/>
          <a:ext cx="3077885" cy="380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700" b="1" kern="1200" baseline="0"/>
            <a:t>Appointment Types:</a:t>
          </a:r>
          <a:endParaRPr lang="en-US" sz="2700" kern="1200"/>
        </a:p>
      </dsp:txBody>
      <dsp:txXfrm>
        <a:off x="7244091" y="999071"/>
        <a:ext cx="3077885" cy="380360"/>
      </dsp:txXfrm>
    </dsp:sp>
    <dsp:sp modelId="{197DFEF4-D993-452F-A5E9-006C1AB06638}">
      <dsp:nvSpPr>
        <dsp:cNvPr id="0" name=""/>
        <dsp:cNvSpPr/>
      </dsp:nvSpPr>
      <dsp:spPr>
        <a:xfrm>
          <a:off x="7244091" y="1404801"/>
          <a:ext cx="3077885" cy="79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baseline="0"/>
            <a:t>Manager: Adding new, editing, deleting appointment types</a:t>
          </a:r>
          <a:endParaRPr lang="en-US" sz="1700" kern="1200"/>
        </a:p>
      </dsp:txBody>
      <dsp:txXfrm>
        <a:off x="7244091" y="1404801"/>
        <a:ext cx="3077885" cy="79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72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5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45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0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8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2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2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3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11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/>
              <a:t>logo.png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18-Jan-23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62AAA5-88CF-8B99-B1ED-8D7C12F8D61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41" y="1265779"/>
            <a:ext cx="4111192" cy="39256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73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hyperlink" Target="https://github.com/appeldaniel1998/Server-ABM" TargetMode="External"/><Relationship Id="rId4" Type="http://schemas.openxmlformats.org/officeDocument/2006/relationships/hyperlink" Target="https://github.com/appeldaniel1998/AB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 descr="An abstract genetic concept">
            <a:extLst>
              <a:ext uri="{FF2B5EF4-FFF2-40B4-BE49-F238E27FC236}">
                <a16:creationId xmlns:a16="http://schemas.microsoft.com/office/drawing/2014/main" id="{99B884A8-2ED3-1459-3917-1C9F4AAFD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13" b="1813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D1BE14B-C94E-4A1A-B076-39CCA2304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399987" y="694217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A09B-EE0E-838C-45F1-997D24555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39" y="1024466"/>
            <a:ext cx="2515263" cy="791980"/>
          </a:xfrm>
        </p:spPr>
        <p:txBody>
          <a:bodyPr anchor="b">
            <a:normAutofit fontScale="90000"/>
          </a:bodyPr>
          <a:lstStyle/>
          <a:p>
            <a:r>
              <a:rPr lang="en-US"/>
              <a:t>ABM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2D6B4-B82C-8C11-46D8-4E3F40844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119" y="2359066"/>
            <a:ext cx="2443783" cy="1262708"/>
          </a:xfrm>
        </p:spPr>
        <p:txBody>
          <a:bodyPr anchor="t">
            <a:normAutofit fontScale="92500" lnSpcReduction="10000"/>
          </a:bodyPr>
          <a:lstStyle/>
          <a:p>
            <a:pPr algn="ctr"/>
            <a:r>
              <a:rPr lang="en-US" sz="4400"/>
              <a:t>Absolute Beauty management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4BBA99-27AB-4A46-A679-B01BBAC68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435574" y="669191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3E0A24F-7773-6B1C-6745-A3625E55D9DA}"/>
              </a:ext>
            </a:extLst>
          </p:cNvPr>
          <p:cNvSpPr txBox="1">
            <a:spLocks/>
          </p:cNvSpPr>
          <p:nvPr/>
        </p:nvSpPr>
        <p:spPr>
          <a:xfrm>
            <a:off x="904377" y="4017005"/>
            <a:ext cx="2443783" cy="126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16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By: </a:t>
            </a:r>
            <a:br>
              <a:rPr lang="en-US" sz="2000" dirty="0"/>
            </a:br>
            <a:r>
              <a:rPr lang="en-US" sz="2000" dirty="0"/>
              <a:t>Daniel Appel: 207386699 </a:t>
            </a:r>
            <a:br>
              <a:rPr lang="en-US" sz="2000" dirty="0"/>
            </a:br>
            <a:r>
              <a:rPr lang="en-US" sz="2000" dirty="0"/>
              <a:t>Tal </a:t>
            </a:r>
            <a:r>
              <a:rPr lang="en-US" sz="2000" dirty="0" err="1"/>
              <a:t>Malchi</a:t>
            </a:r>
            <a:r>
              <a:rPr lang="en-US" sz="2000" dirty="0"/>
              <a:t>: 208278556</a:t>
            </a:r>
            <a:br>
              <a:rPr lang="en-US" sz="2000" dirty="0"/>
            </a:br>
            <a:r>
              <a:rPr lang="en-US" sz="2000" dirty="0"/>
              <a:t>Yuval Ben </a:t>
            </a:r>
            <a:r>
              <a:rPr lang="en-US" sz="2000" dirty="0" err="1"/>
              <a:t>Simhon</a:t>
            </a:r>
            <a:r>
              <a:rPr lang="en-US" sz="2000" dirty="0"/>
              <a:t>: 318916335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5372D6D6-414A-8856-F666-27CE370D6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31" y="983001"/>
            <a:ext cx="5123228" cy="48919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0012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48AB-E66C-2721-D7B7-081937AC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Description of the planned system and its need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C41B9-9527-4B69-BDB6-3402F2A89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u="sng" dirty="0"/>
              <a:t>Goals</a:t>
            </a:r>
          </a:p>
          <a:p>
            <a:r>
              <a:rPr lang="en-US" b="0" dirty="0"/>
              <a:t>The main goal of our application is to create comfortable, accessible and easy-to-use </a:t>
            </a:r>
            <a:r>
              <a:rPr lang="en-US" b="0" dirty="0">
                <a:ea typeface="+mn-lt"/>
                <a:cs typeface="+mn-lt"/>
              </a:rPr>
              <a:t>Customer Relationship Management application</a:t>
            </a:r>
            <a:r>
              <a:rPr lang="en-US" b="0" dirty="0"/>
              <a:t> (CRM) .</a:t>
            </a:r>
          </a:p>
          <a:p>
            <a:r>
              <a:rPr lang="en-US" u="sng" dirty="0"/>
              <a:t>Present situation, the need for solution and problem space</a:t>
            </a:r>
          </a:p>
          <a:p>
            <a:r>
              <a:rPr lang="en-US" b="0" dirty="0"/>
              <a:t>At present, there are no Android applications that give such easy-to-use way for managers to interact with, and manage their clients, as well as the revenue and every other day-to-day activities for a small business owner in general and more specifically beauty saloons, the later being the focus of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6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3E90-61A5-A6DE-CABD-6D0D3CA0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10"/>
            <a:ext cx="10333075" cy="89145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Description of the planned system and its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A89FD-5C14-E3E9-9B46-2AC99FF5D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4" y="1636999"/>
            <a:ext cx="10333074" cy="446494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u="sng" dirty="0"/>
              <a:t>Our application’s advantages</a:t>
            </a:r>
          </a:p>
          <a:p>
            <a:r>
              <a:rPr lang="en-US" b="0" dirty="0"/>
              <a:t>Our application provides a drastically simplistic view on client management, with a client-side implementation for orders and appointment scheduling. This provides the business owner with a unique ability to be able to “learn” to handle a new technology to simplify his/her life in less than a day.</a:t>
            </a:r>
            <a:endParaRPr lang="ru-RU" b="0" dirty="0"/>
          </a:p>
          <a:p>
            <a:endParaRPr lang="en-US" b="0" dirty="0"/>
          </a:p>
          <a:p>
            <a:r>
              <a:rPr lang="en-US" sz="3200" b="0" u="sng" dirty="0">
                <a:ea typeface="+mn-lt"/>
                <a:cs typeface="+mn-lt"/>
              </a:rPr>
              <a:t>Similar Applications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 err="1"/>
              <a:t>Bumpix</a:t>
            </a:r>
            <a:endParaRPr lang="en-US" sz="32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Bitrix24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Pocket CRM – Customers and Leads</a:t>
            </a:r>
          </a:p>
          <a:p>
            <a:endParaRPr lang="en-US" b="0" dirty="0"/>
          </a:p>
          <a:p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5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3E90-61A5-A6DE-CABD-6D0D3CA0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10"/>
            <a:ext cx="10333075" cy="89145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Description of the planned system and its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A89FD-5C14-E3E9-9B46-2AC99FF5D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4" y="1636999"/>
            <a:ext cx="10333074" cy="446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/>
              <a:t>Gaps between the original planning</a:t>
            </a:r>
          </a:p>
          <a:p>
            <a:r>
              <a:rPr lang="en-US" sz="3200" b="0" dirty="0"/>
              <a:t>During the work on our project, we realized a few things we would have like to have had the ability to change in our application, but d</a:t>
            </a:r>
            <a:r>
              <a:rPr lang="en-US" sz="3200" b="0" dirty="0">
                <a:ea typeface="+mn-lt"/>
                <a:cs typeface="+mn-lt"/>
              </a:rPr>
              <a:t>ue to time deficiency, such features were not implemented.</a:t>
            </a:r>
          </a:p>
          <a:p>
            <a:pPr lvl="2">
              <a:buFont typeface="Arial"/>
              <a:buChar char="•"/>
            </a:pPr>
            <a:r>
              <a:rPr lang="en-US" sz="3200" b="0" dirty="0"/>
              <a:t> Implement a manager’s ability to dynamically change a product’s “profile” picture.</a:t>
            </a:r>
          </a:p>
          <a:p>
            <a:pPr lvl="2">
              <a:buFont typeface="Arial"/>
              <a:buChar char="•"/>
            </a:pPr>
            <a:r>
              <a:rPr lang="en-US" sz="3200" b="0" dirty="0"/>
              <a:t> Updating the appointments after deletion of appointments should be made “on the fly”</a:t>
            </a:r>
          </a:p>
          <a:p>
            <a:pPr lvl="2">
              <a:buFont typeface="Arial"/>
              <a:buChar char="•"/>
            </a:pPr>
            <a:r>
              <a:rPr lang="en-US" sz="3200" b="0" dirty="0"/>
              <a:t> The design should be more user-friendly and esthetically pleasing. </a:t>
            </a:r>
            <a:endParaRPr lang="en-US" sz="3200" dirty="0"/>
          </a:p>
          <a:p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9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E9DA-D020-CBA1-5B01-7B72131D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F3E9-217A-1E9C-B787-44F19489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Our application is organized into directories for each main activity, such as Clients, Appointments, Products, Cart, Login and Register, History and Analytics.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We followed the MVC architectural design pattern, which means that each directory contains classes for the</a:t>
            </a:r>
            <a:r>
              <a:rPr lang="he-IL" dirty="0"/>
              <a:t> </a:t>
            </a:r>
            <a:r>
              <a:rPr lang="en-US"/>
              <a:t>view </a:t>
            </a:r>
            <a:r>
              <a:rPr lang="en-US" dirty="0"/>
              <a:t>and controller aspects of the activity.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In each directory, we also created a 'Utils' class to handle retrieval and manipulation of data from the server and database, for the corresponding directory (Controllers).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Our server, implemented using Flask, communicates with Firebase to get data regarding certain processes and displays it to the user.</a:t>
            </a:r>
          </a:p>
        </p:txBody>
      </p:sp>
    </p:spTree>
    <p:extLst>
      <p:ext uri="{BB962C8B-B14F-4D97-AF65-F5344CB8AC3E}">
        <p14:creationId xmlns:p14="http://schemas.microsoft.com/office/powerpoint/2010/main" val="2384699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2D39-4E60-6DFD-85B8-04FDFF6F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5" y="201370"/>
            <a:ext cx="2958031" cy="1414131"/>
          </a:xfrm>
        </p:spPr>
        <p:txBody>
          <a:bodyPr/>
          <a:lstStyle/>
          <a:p>
            <a:r>
              <a:rPr lang="en-US" dirty="0"/>
              <a:t>Design Diagram</a:t>
            </a:r>
          </a:p>
        </p:txBody>
      </p:sp>
      <p:pic>
        <p:nvPicPr>
          <p:cNvPr id="17" name="Content Placeholder 16" descr="A picture containing qr code&#10;&#10;Description automatically generated">
            <a:extLst>
              <a:ext uri="{FF2B5EF4-FFF2-40B4-BE49-F238E27FC236}">
                <a16:creationId xmlns:a16="http://schemas.microsoft.com/office/drawing/2014/main" id="{301947C2-C382-5F82-BBFD-9995428AA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4735"/>
            <a:ext cx="12146364" cy="5020410"/>
          </a:xfrm>
        </p:spPr>
      </p:pic>
    </p:spTree>
    <p:extLst>
      <p:ext uri="{BB962C8B-B14F-4D97-AF65-F5344CB8AC3E}">
        <p14:creationId xmlns:p14="http://schemas.microsoft.com/office/powerpoint/2010/main" val="156996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693C-1DBD-D179-FF61-9E4B44D0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capabilities of the application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1D75E2-CDC2-C124-499B-61D3E1E8D9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482539"/>
              </p:ext>
            </p:extLst>
          </p:nvPr>
        </p:nvGraphicFramePr>
        <p:xfrm>
          <a:off x="1020724" y="1542034"/>
          <a:ext cx="10366056" cy="2125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תמונה 5">
            <a:extLst>
              <a:ext uri="{FF2B5EF4-FFF2-40B4-BE49-F238E27FC236}">
                <a16:creationId xmlns:a16="http://schemas.microsoft.com/office/drawing/2014/main" id="{97BCB8F4-49B8-3D3C-29A0-1AC500D8E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68" y="3431046"/>
            <a:ext cx="1502767" cy="2441352"/>
          </a:xfrm>
          <a:prstGeom prst="rect">
            <a:avLst/>
          </a:prstGeom>
        </p:spPr>
      </p:pic>
      <p:pic>
        <p:nvPicPr>
          <p:cNvPr id="6" name="תמונה 6">
            <a:extLst>
              <a:ext uri="{FF2B5EF4-FFF2-40B4-BE49-F238E27FC236}">
                <a16:creationId xmlns:a16="http://schemas.microsoft.com/office/drawing/2014/main" id="{5D53780E-95B7-09DC-248A-683947C58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5093" y="3586934"/>
            <a:ext cx="1681803" cy="2664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59C2B-BE60-F25E-F7B7-50F2D39F5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1902" y="3586933"/>
            <a:ext cx="1748702" cy="2664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96915-4D00-6184-ED8C-B7A2151FCF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1471" y="4217453"/>
            <a:ext cx="1258741" cy="2065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787E6-16C7-0305-C4F0-235343DB18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0212" y="4217453"/>
            <a:ext cx="1399383" cy="2128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F16BA-45B8-DB20-8656-06708C18A4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9895" y="4217453"/>
            <a:ext cx="1312626" cy="2034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21A02-E747-99C2-1728-60E658B470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8738" y="3586933"/>
            <a:ext cx="1625877" cy="26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20F9-48A8-ACCA-700E-580ED315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capabilities of the application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EEEE9CCF-4330-C3F1-4505-E1F675B76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760400"/>
              </p:ext>
            </p:extLst>
          </p:nvPr>
        </p:nvGraphicFramePr>
        <p:xfrm>
          <a:off x="1020763" y="1710008"/>
          <a:ext cx="10333036" cy="1541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0444807-F4A2-954B-7060-E5251AA35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93" y="3379377"/>
            <a:ext cx="1556720" cy="2434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7F47D-A3F8-46A5-A322-47F004264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7107" y="3379377"/>
            <a:ext cx="1665968" cy="2720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93FD4-0316-86EB-0737-EFEC7D4EF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8512" y="3379377"/>
            <a:ext cx="1635287" cy="2794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D3B318-5295-68D0-B4B5-ACBCFCCD7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8625" y="3693994"/>
            <a:ext cx="1656865" cy="2605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145A90-7BAB-9DEC-28E6-1C96BD8EF2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0040" y="3693994"/>
            <a:ext cx="1535962" cy="2605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8B7C51-B901-2B77-94FE-2B3F3F6EF3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3314" y="3377615"/>
            <a:ext cx="1441414" cy="24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6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8501-2017-FB73-8BD0-28559805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our project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03355-8DE0-130A-DE93-FF204FF01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Client (Application): </a:t>
            </a:r>
            <a:r>
              <a:rPr lang="en-US" dirty="0">
                <a:hlinkClick r:id="rId4"/>
              </a:rPr>
              <a:t>https://github.com/appeldaniel1998/ABM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Server (Flask Python): </a:t>
            </a:r>
            <a:r>
              <a:rPr lang="en-US" dirty="0">
                <a:hlinkClick r:id="rId5"/>
              </a:rPr>
              <a:t>https://github.com/appeldaniel1998/Server-ABM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Thank you for listening!</a:t>
            </a:r>
          </a:p>
        </p:txBody>
      </p:sp>
      <p:pic>
        <p:nvPicPr>
          <p:cNvPr id="4" name="20230112_002516 - Trim">
            <a:hlinkClick r:id="" action="ppaction://media"/>
            <a:extLst>
              <a:ext uri="{FF2B5EF4-FFF2-40B4-BE49-F238E27FC236}">
                <a16:creationId xmlns:a16="http://schemas.microsoft.com/office/drawing/2014/main" id="{D144A550-E55D-00C0-B0D7-64E25573E8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94451" y="607653"/>
            <a:ext cx="2506132" cy="552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1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itchat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89161B45FE814C97B84B9F43545930" ma:contentTypeVersion="5" ma:contentTypeDescription="Create a new document." ma:contentTypeScope="" ma:versionID="d20198bddbec66c54f053d99691dce05">
  <xsd:schema xmlns:xsd="http://www.w3.org/2001/XMLSchema" xmlns:xs="http://www.w3.org/2001/XMLSchema" xmlns:p="http://schemas.microsoft.com/office/2006/metadata/properties" xmlns:ns3="fa560e18-3af0-43be-9661-8b4118edb44c" targetNamespace="http://schemas.microsoft.com/office/2006/metadata/properties" ma:root="true" ma:fieldsID="a298d65daf970be1d9ceba2c569e441d" ns3:_="">
    <xsd:import namespace="fa560e18-3af0-43be-9661-8b4118edb4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560e18-3af0-43be-9661-8b4118edb4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72B089-1632-4C4B-9E51-541F4D34D2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C20364-F816-47C3-B12B-AE6B675FD8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560e18-3af0-43be-9661-8b4118edb4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E785A8-5AEA-4B05-803F-23CC44F0DB57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fa560e18-3af0-43be-9661-8b4118edb44c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560</Words>
  <Application>Microsoft Office PowerPoint</Application>
  <PresentationFormat>Widescreen</PresentationFormat>
  <Paragraphs>52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The Hand</vt:lpstr>
      <vt:lpstr>The Serif Hand</vt:lpstr>
      <vt:lpstr>ChitchatVTI</vt:lpstr>
      <vt:lpstr>ABM</vt:lpstr>
      <vt:lpstr>Description of the planned system and its need</vt:lpstr>
      <vt:lpstr>Description of the planned system and its need</vt:lpstr>
      <vt:lpstr>Description of the planned system and its need</vt:lpstr>
      <vt:lpstr>System Structure</vt:lpstr>
      <vt:lpstr>Design Diagram</vt:lpstr>
      <vt:lpstr>Main capabilities of the application</vt:lpstr>
      <vt:lpstr>Main capabilities of the application</vt:lpstr>
      <vt:lpstr>Link to our project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Appel</dc:creator>
  <cp:lastModifiedBy>Daniel Appel</cp:lastModifiedBy>
  <cp:revision>13</cp:revision>
  <dcterms:created xsi:type="dcterms:W3CDTF">2023-01-01T19:33:25Z</dcterms:created>
  <dcterms:modified xsi:type="dcterms:W3CDTF">2023-01-18T08:08:11Z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0x010100F889161B45FE814C97B84B9F43545930</vt:lpwstr>
  </property>
</Properties>
</file>